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600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559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276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270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791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364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912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6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22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1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08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124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966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542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22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047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857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8B950E-B766-40EC-8E22-7E5B2A83DDCC}" type="datetimeFigureOut">
              <a:rPr lang="en-BE" smtClean="0"/>
              <a:t>21/01/2020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626AA7-8BA5-47C1-A644-ABB4DBCC92F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3515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BAEF5-5750-4C82-8E03-C07785469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007536"/>
            <a:ext cx="7197726" cy="2421464"/>
          </a:xfrm>
        </p:spPr>
        <p:txBody>
          <a:bodyPr>
            <a:normAutofit/>
          </a:bodyPr>
          <a:lstStyle/>
          <a:p>
            <a:r>
              <a:rPr lang="en-US" sz="8000" dirty="0" err="1"/>
              <a:t>Slimfit</a:t>
            </a:r>
            <a:r>
              <a:rPr lang="en-US" sz="8000" dirty="0"/>
              <a:t> quiz</a:t>
            </a:r>
            <a:endParaRPr lang="en-BE" sz="8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83611-4183-4737-8867-B3D0A1055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740084"/>
            <a:ext cx="7197726" cy="1405467"/>
          </a:xfrm>
        </p:spPr>
        <p:txBody>
          <a:bodyPr>
            <a:noAutofit/>
          </a:bodyPr>
          <a:lstStyle/>
          <a:p>
            <a:r>
              <a:rPr lang="en-US" sz="2400" dirty="0"/>
              <a:t>Gil </a:t>
            </a:r>
            <a:r>
              <a:rPr lang="en-US" sz="2400" dirty="0" err="1"/>
              <a:t>parmentier</a:t>
            </a:r>
            <a:endParaRPr lang="en-US" sz="2400" dirty="0"/>
          </a:p>
          <a:p>
            <a:r>
              <a:rPr lang="en-US" sz="2400" dirty="0"/>
              <a:t>Bryan </a:t>
            </a:r>
            <a:r>
              <a:rPr lang="en-US" sz="2400" dirty="0" err="1"/>
              <a:t>vanoverschelde</a:t>
            </a:r>
            <a:endParaRPr lang="en-US" sz="2400" dirty="0"/>
          </a:p>
          <a:p>
            <a:r>
              <a:rPr lang="en-US" sz="2400" dirty="0"/>
              <a:t>Berni </a:t>
            </a:r>
            <a:r>
              <a:rPr lang="en-US" sz="2400" dirty="0" err="1"/>
              <a:t>cortvriend</a:t>
            </a:r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40594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3DB2A-BC73-40EC-A339-EFA48007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 2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DFF4E61-4A52-4B7E-853D-D2A981D22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158" y="1149350"/>
            <a:ext cx="614180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F17C65-470F-432D-922B-D331FC44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Heropfrissing</a:t>
            </a:r>
            <a:r>
              <a:rPr lang="en-US" dirty="0"/>
              <a:t> </a:t>
            </a:r>
            <a:r>
              <a:rPr lang="en-US" dirty="0" err="1"/>
              <a:t>Slimfit</a:t>
            </a:r>
            <a:r>
              <a:rPr lang="en-US" dirty="0"/>
              <a:t> quiz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1FFCCA-7EDA-4DC2-8F2C-5AF33C721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253771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 err="1"/>
              <a:t>Meerkeuze</a:t>
            </a:r>
            <a:r>
              <a:rPr lang="en-US" sz="2400" dirty="0"/>
              <a:t> </a:t>
            </a:r>
            <a:r>
              <a:rPr lang="en-US" sz="2400" dirty="0" err="1"/>
              <a:t>vragen</a:t>
            </a:r>
            <a:r>
              <a:rPr lang="en-US" sz="2400" dirty="0"/>
              <a:t> quiz</a:t>
            </a:r>
          </a:p>
          <a:p>
            <a:r>
              <a:rPr lang="en-US" sz="2400" dirty="0"/>
              <a:t>Quizmaster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speler</a:t>
            </a:r>
            <a:endParaRPr lang="en-US" sz="2400" dirty="0"/>
          </a:p>
          <a:p>
            <a:r>
              <a:rPr lang="en-US" sz="2400" dirty="0"/>
              <a:t>Polar OH1</a:t>
            </a:r>
          </a:p>
          <a:p>
            <a:r>
              <a:rPr lang="en-US" sz="2400" dirty="0" err="1"/>
              <a:t>Hartlsag</a:t>
            </a:r>
            <a:r>
              <a:rPr lang="en-US" sz="2400" dirty="0"/>
              <a:t> </a:t>
            </a:r>
            <a:r>
              <a:rPr lang="en-US" sz="2400" dirty="0" err="1"/>
              <a:t>bereiken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Antwoorden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vrijspelen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 err="1">
                <a:sym typeface="Wingdings" panose="05000000000000000000" pitchFamily="2" charset="2"/>
              </a:rPr>
              <a:t>Tijd</a:t>
            </a:r>
            <a:r>
              <a:rPr lang="en-US" sz="2400" dirty="0">
                <a:sym typeface="Wingdings" panose="05000000000000000000" pitchFamily="2" charset="2"/>
              </a:rPr>
              <a:t> = Score</a:t>
            </a:r>
            <a:endParaRPr lang="en-US" sz="2400" dirty="0"/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43305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9FE9DB-87A8-4A49-A9C8-19CE0A79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What has been done?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4013D1-0E6C-499D-8844-606AB22E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564855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Smartphone / Tablet Design</a:t>
            </a:r>
          </a:p>
          <a:p>
            <a:r>
              <a:rPr lang="en-US" sz="2400" dirty="0" err="1"/>
              <a:t>Connectie</a:t>
            </a:r>
            <a:r>
              <a:rPr lang="en-US" sz="2400" dirty="0"/>
              <a:t> Polar OH1</a:t>
            </a:r>
          </a:p>
          <a:p>
            <a:r>
              <a:rPr lang="en-US" sz="2400" dirty="0" err="1"/>
              <a:t>Inlezen</a:t>
            </a:r>
            <a:r>
              <a:rPr lang="en-US" sz="2400" dirty="0"/>
              <a:t> live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 err="1"/>
              <a:t>Vragenlijst</a:t>
            </a:r>
            <a:r>
              <a:rPr lang="en-US" sz="2400" dirty="0"/>
              <a:t> </a:t>
            </a:r>
            <a:r>
              <a:rPr lang="en-US" sz="2400" dirty="0" err="1"/>
              <a:t>gemaakt</a:t>
            </a:r>
            <a:endParaRPr lang="en-US" sz="2400" dirty="0"/>
          </a:p>
          <a:p>
            <a:r>
              <a:rPr lang="en-US" sz="2400" dirty="0"/>
              <a:t>Backend API (Flask Azure)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421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6AD13B-EB52-4ED9-A1C1-22B61CFC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To do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09401E-486A-4472-BEFD-782FFEE5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Het </a:t>
            </a:r>
            <a:r>
              <a:rPr lang="en-US" sz="2400" dirty="0" err="1"/>
              <a:t>overbrengen</a:t>
            </a:r>
            <a:r>
              <a:rPr lang="en-US" sz="2400" dirty="0"/>
              <a:t> van </a:t>
            </a:r>
            <a:r>
              <a:rPr lang="en-US" sz="2400" dirty="0" err="1"/>
              <a:t>hartslag</a:t>
            </a:r>
            <a:endParaRPr lang="en-US" sz="2400" dirty="0"/>
          </a:p>
          <a:p>
            <a:r>
              <a:rPr lang="en-US" sz="2400" dirty="0"/>
              <a:t>Eigen </a:t>
            </a:r>
            <a:r>
              <a:rPr lang="en-US" sz="2400" dirty="0" err="1"/>
              <a:t>vragen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oefeningen</a:t>
            </a:r>
            <a:r>
              <a:rPr lang="en-US" sz="2400" dirty="0"/>
              <a:t> </a:t>
            </a:r>
            <a:r>
              <a:rPr lang="en-US" sz="2400" dirty="0" err="1"/>
              <a:t>toevoegen</a:t>
            </a:r>
            <a:endParaRPr lang="en-US" sz="2400" dirty="0"/>
          </a:p>
          <a:p>
            <a:r>
              <a:rPr lang="en-US" sz="2400" dirty="0"/>
              <a:t>Quizmaster </a:t>
            </a:r>
            <a:r>
              <a:rPr lang="en-US" sz="2400" dirty="0" err="1"/>
              <a:t>moet</a:t>
            </a:r>
            <a:r>
              <a:rPr lang="en-US" sz="2400" dirty="0"/>
              <a:t> quiz </a:t>
            </a:r>
            <a:r>
              <a:rPr lang="en-US" sz="2400" dirty="0" err="1"/>
              <a:t>kunnen</a:t>
            </a:r>
            <a:r>
              <a:rPr lang="en-US" sz="2400" dirty="0"/>
              <a:t> </a:t>
            </a:r>
            <a:r>
              <a:rPr lang="en-US" sz="2400" dirty="0" err="1"/>
              <a:t>stoppen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476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F24D9A-09DD-4288-964C-DCA69358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419C81E-68D4-4EAF-BE3C-409725938AEB}"/>
              </a:ext>
            </a:extLst>
          </p:cNvPr>
          <p:cNvSpPr txBox="1">
            <a:spLocks/>
          </p:cNvSpPr>
          <p:nvPr/>
        </p:nvSpPr>
        <p:spPr>
          <a:xfrm>
            <a:off x="4988658" y="1668780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/>
              <a:t>X</a:t>
            </a:r>
          </a:p>
          <a:p>
            <a:pPr lvl="1"/>
            <a:r>
              <a:rPr lang="en-US" sz="2600"/>
              <a:t>X</a:t>
            </a:r>
          </a:p>
          <a:p>
            <a:pPr lvl="1"/>
            <a:r>
              <a:rPr lang="en-US" sz="2600"/>
              <a:t>x</a:t>
            </a:r>
          </a:p>
          <a:p>
            <a:r>
              <a:rPr lang="en-US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/>
              <a:t>X</a:t>
            </a:r>
          </a:p>
          <a:p>
            <a:pPr lvl="1"/>
            <a:r>
              <a:rPr lang="en-US" sz="2400"/>
              <a:t>X</a:t>
            </a:r>
          </a:p>
          <a:p>
            <a:pPr lvl="1"/>
            <a:r>
              <a:rPr lang="en-US" sz="2400"/>
              <a:t>x</a:t>
            </a:r>
          </a:p>
          <a:p>
            <a:pPr lvl="1"/>
            <a:endParaRPr lang="en-US" sz="260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42437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0420D-2BDE-4C73-8A1F-E3D63E6F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1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751F138-5155-46D3-81EF-696848AB8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17021" cy="3520440"/>
          </a:xfrm>
        </p:spPr>
      </p:pic>
    </p:spTree>
    <p:extLst>
      <p:ext uri="{BB962C8B-B14F-4D97-AF65-F5344CB8AC3E}">
        <p14:creationId xmlns:p14="http://schemas.microsoft.com/office/powerpoint/2010/main" val="61900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5A9D72-5592-421E-9E30-3D10F3B0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Burndown chart 1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BD0FDC3-683B-4EAF-ACA5-26D7374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1368" y="1149350"/>
            <a:ext cx="6171388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BDDA1-9E93-42AF-8F6A-82964FD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retrospective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7F7574F-CAA9-483D-BB6D-FC7D132B0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668780"/>
            <a:ext cx="6517543" cy="45578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Positive</a:t>
            </a:r>
          </a:p>
          <a:p>
            <a:pPr lvl="1"/>
            <a:r>
              <a:rPr lang="en-US" sz="2600" dirty="0"/>
              <a:t>X</a:t>
            </a:r>
          </a:p>
          <a:p>
            <a:pPr lvl="1"/>
            <a:r>
              <a:rPr lang="en-US" sz="2600" dirty="0"/>
              <a:t>X</a:t>
            </a:r>
          </a:p>
          <a:p>
            <a:pPr lvl="1"/>
            <a:r>
              <a:rPr lang="en-US" sz="2600" dirty="0"/>
              <a:t>x</a:t>
            </a:r>
          </a:p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Negative</a:t>
            </a:r>
          </a:p>
          <a:p>
            <a:pPr lvl="1"/>
            <a:r>
              <a:rPr lang="en-US" sz="2400" dirty="0"/>
              <a:t>X</a:t>
            </a:r>
          </a:p>
          <a:p>
            <a:pPr lvl="1"/>
            <a:r>
              <a:rPr lang="en-US" sz="2400" dirty="0"/>
              <a:t>X</a:t>
            </a:r>
          </a:p>
          <a:p>
            <a:pPr lvl="1"/>
            <a:r>
              <a:rPr lang="en-US" sz="2400" dirty="0"/>
              <a:t>x</a:t>
            </a:r>
          </a:p>
          <a:p>
            <a:pPr lvl="1"/>
            <a:endParaRPr lang="en-US" sz="2600" dirty="0"/>
          </a:p>
          <a:p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348694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D0AF59-A8EB-4E20-AEC3-A8CE0DD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SCRUM 2</a:t>
            </a:r>
            <a:br>
              <a:rPr lang="en-US" dirty="0"/>
            </a:br>
            <a:r>
              <a:rPr lang="en-US" dirty="0"/>
              <a:t>SCREENSHOT</a:t>
            </a:r>
            <a:endParaRPr lang="en-B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908883CE-D1B9-48F7-A2D7-7BADED12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25" y="1668780"/>
            <a:ext cx="7009171" cy="3520440"/>
          </a:xfrm>
        </p:spPr>
      </p:pic>
    </p:spTree>
    <p:extLst>
      <p:ext uri="{BB962C8B-B14F-4D97-AF65-F5344CB8AC3E}">
        <p14:creationId xmlns:p14="http://schemas.microsoft.com/office/powerpoint/2010/main" val="3523491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emels">
  <a:themeElements>
    <a:clrScheme name="Hemels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emel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mel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96</Words>
  <Application>Microsoft Office PowerPoint</Application>
  <PresentationFormat>Breedbeeld</PresentationFormat>
  <Paragraphs>43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Hemels</vt:lpstr>
      <vt:lpstr>Slimfit quiz</vt:lpstr>
      <vt:lpstr>Heropfrissing Slimfit quiz</vt:lpstr>
      <vt:lpstr>What has been done?</vt:lpstr>
      <vt:lpstr>To do</vt:lpstr>
      <vt:lpstr>SCRUM 1 Retrospective</vt:lpstr>
      <vt:lpstr>Scrum 1 screenshot</vt:lpstr>
      <vt:lpstr>Burndown chart 1</vt:lpstr>
      <vt:lpstr>Scrum 2 retrospective</vt:lpstr>
      <vt:lpstr>SCRUM 2 SCREENSHOT</vt:lpstr>
      <vt:lpstr>Burndown chart 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Slimfit quiz</dc:title>
  <dc:creator>Berni Cortvriend</dc:creator>
  <cp:lastModifiedBy>Berni Cortvriend</cp:lastModifiedBy>
  <cp:revision>7</cp:revision>
  <dcterms:created xsi:type="dcterms:W3CDTF">2020-01-21T16:02:04Z</dcterms:created>
  <dcterms:modified xsi:type="dcterms:W3CDTF">2020-01-21T16:35:11Z</dcterms:modified>
</cp:coreProperties>
</file>